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5" r:id="rId3"/>
    <p:sldId id="263" r:id="rId4"/>
    <p:sldId id="261" r:id="rId5"/>
    <p:sldId id="262" r:id="rId6"/>
    <p:sldId id="256" r:id="rId7"/>
    <p:sldId id="266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6600CC"/>
    <a:srgbClr val="3399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3F8A-9E50-4B8E-8D3E-7728FA1DF854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9BD0-2834-4F68-BC27-2A63B8BE0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1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6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38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51520" y="4005064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Соотношение числа и цифры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260648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Интерактивная игра-тренажёр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456886" y="1484784"/>
            <a:ext cx="2283097" cy="2156537"/>
          </a:xfrm>
          <a:prstGeom prst="rect">
            <a:avLst/>
          </a:prstGeom>
        </p:spPr>
      </p:pic>
      <p:sp>
        <p:nvSpPr>
          <p:cNvPr id="37" name="Блок-схема: процесс 36"/>
          <p:cNvSpPr/>
          <p:nvPr/>
        </p:nvSpPr>
        <p:spPr>
          <a:xfrm>
            <a:off x="467544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331640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195736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06931" y="4781093"/>
            <a:ext cx="2174224" cy="19795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3851473" cy="37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396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899592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3563888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90258" flipH="1">
            <a:off x="1219257" y="1062190"/>
            <a:ext cx="2061116" cy="1961856"/>
          </a:xfrm>
          <a:prstGeom prst="rect">
            <a:avLst/>
          </a:prstGeom>
        </p:spPr>
      </p:pic>
      <p:pic>
        <p:nvPicPr>
          <p:cNvPr id="31" name="Рисунок 30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00418" y="2564904"/>
            <a:ext cx="2345504" cy="2232549"/>
          </a:xfrm>
          <a:prstGeom prst="rect">
            <a:avLst/>
          </a:prstGeom>
        </p:spPr>
      </p:pic>
      <p:pic>
        <p:nvPicPr>
          <p:cNvPr id="32" name="Рисунок 31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12776"/>
            <a:ext cx="2168699" cy="2064259"/>
          </a:xfrm>
          <a:prstGeom prst="rect">
            <a:avLst/>
          </a:prstGeom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83568" y="1196752"/>
            <a:ext cx="4214299" cy="3980687"/>
          </a:xfrm>
          <a:prstGeom prst="rect">
            <a:avLst/>
          </a:prstGeom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899592" y="1268760"/>
            <a:ext cx="1984220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3995936" y="2276872"/>
            <a:ext cx="1984220" cy="2232248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555776" y="2708920"/>
            <a:ext cx="1984220" cy="2232248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683568" y="2708920"/>
            <a:ext cx="1984220" cy="2232248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987824" y="1268760"/>
            <a:ext cx="1984220" cy="2232248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9146948" cy="682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39" y="491796"/>
            <a:ext cx="51212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.pinimg.com/originals/cd/65/ce/cd65ce110e5d4b9ec015eacd8c25ab2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9" y="2348880"/>
            <a:ext cx="6909074" cy="40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12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595dd0b18094b6252aa35530221ec5428b6ce"/>
  <p:tag name="GENSWF_OUTPUT_FILE_NAME" val="Игра-тренажер Сколько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62</Words>
  <Application>Microsoft Office PowerPoint</Application>
  <PresentationFormat>Экран (4:3)</PresentationFormat>
  <Paragraphs>52</Paragraphs>
  <Slides>7</Slides>
  <Notes>6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Игра-тренажер "Сколько?"</dc:title>
  <dc:creator>Антонина</dc:creator>
  <cp:lastModifiedBy>Емцева</cp:lastModifiedBy>
  <cp:revision>150</cp:revision>
  <dcterms:created xsi:type="dcterms:W3CDTF">2013-11-20T14:09:01Z</dcterms:created>
  <dcterms:modified xsi:type="dcterms:W3CDTF">2022-02-26T09:41:24Z</dcterms:modified>
</cp:coreProperties>
</file>